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73" r:id="rId3"/>
    <p:sldId id="286" r:id="rId4"/>
    <p:sldId id="283" r:id="rId5"/>
    <p:sldId id="281" r:id="rId6"/>
    <p:sldId id="266" r:id="rId7"/>
    <p:sldId id="293" r:id="rId8"/>
    <p:sldId id="295" r:id="rId9"/>
    <p:sldId id="296" r:id="rId10"/>
    <p:sldId id="305" r:id="rId11"/>
    <p:sldId id="299" r:id="rId12"/>
    <p:sldId id="297" r:id="rId13"/>
    <p:sldId id="290" r:id="rId14"/>
    <p:sldId id="258" r:id="rId15"/>
    <p:sldId id="300" r:id="rId16"/>
    <p:sldId id="301" r:id="rId17"/>
    <p:sldId id="277" r:id="rId18"/>
    <p:sldId id="279" r:id="rId19"/>
    <p:sldId id="275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794B-01BD-4916-8ABB-4A7E16A23BA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17B11-7095-493B-AB1D-A4705E8AC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১০-এই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73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-১১-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থাকে।অর্থা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পাটের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93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-১২-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1200" b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করে।শিক্ষক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cap="all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="0" cap="all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30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-১৩-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জাত,রোগ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কীটপতঙ্গের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প্রতিকারসহ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সিক্ষম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হয়েছেন।এবং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লিফলেট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পুস্তিকা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7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-১৪-এই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উদ্ভাবনের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4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-১৫-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বিজ্ঞানীর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সংগা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—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1200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dirty="0" err="1" smtClean="0"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1200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baseline="0" dirty="0" err="1" smtClean="0">
                <a:latin typeface="NikoshBAN" pitchFamily="2" charset="0"/>
                <a:cs typeface="NikoshBAN" pitchFamily="2" charset="0"/>
              </a:rPr>
              <a:t>হয়েছে।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জীবনচক্র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b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0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34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-১৬-এই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759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-১৭-দলীয়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26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-২২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42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-২৩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6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3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-২৪</a:t>
            </a:r>
            <a:endParaRPr lang="en-US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নং-৩-তোমরা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দেখছো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হয়তোবা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দিবে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গভেষণা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তাহলে-কৃষিশিক্ষা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৪-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ঘোষনা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নং-৫-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নং-৬-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উচ্চমাধ্যমিক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মাদ্রাসায়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লদ্ধ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করা।এনিমেশনের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34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নং-৭-</a:t>
            </a:r>
            <a:r>
              <a:rPr lang="en-US" sz="1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1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1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কৃষিশিক্ষা-বাংলাদেশে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ইন্সটিটিউট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ডিপ্লোমা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আছে।এনিমেশনের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200" b="1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14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স্লাইড</a:t>
            </a:r>
            <a:r>
              <a:rPr lang="en-US" dirty="0" smtClean="0"/>
              <a:t> নং-৮-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নং-</a:t>
            </a:r>
            <a:r>
              <a:rPr lang="en-US" sz="1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1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1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কৃষিশিক্ষা-বাংলাদেশে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২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বিশ্ববিদ্যালইয়ে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খুলনা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বিশেবিদ্যালয়ে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স্নাতকোত্তর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="1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97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নং-৯-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17B11-7095-493B-AB1D-A4705E8AC8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0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9882" y="2202359"/>
            <a:ext cx="8504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4" y="2994831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edCurtain(satyr)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479"/>
            <a:ext cx="9144000" cy="6735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298879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lass six chapter 2\agriculture\class6 lesson3\IMG_20151110_210335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74" b="38764"/>
          <a:stretch/>
        </p:blipFill>
        <p:spPr bwMode="auto">
          <a:xfrm>
            <a:off x="170310" y="762000"/>
            <a:ext cx="8821290" cy="59586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39045" y="152400"/>
            <a:ext cx="214255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1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encrypted-tbn3.gstatic.com/images?q=tbn:ANd9GcSqfc9_cvlW2mnHD3S6ep7ChOtDDGm0rwpb1oBG-CoIhijLz4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914650" cy="2362201"/>
          </a:xfrm>
          <a:prstGeom prst="rect">
            <a:avLst/>
          </a:prstGeom>
          <a:noFill/>
        </p:spPr>
      </p:pic>
      <p:pic>
        <p:nvPicPr>
          <p:cNvPr id="3" name="Picture 24" descr="http://priyan.me/wp-content/uploads/2013/01/Rice_Is_Do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2886075" cy="2499949"/>
          </a:xfrm>
          <a:prstGeom prst="rect">
            <a:avLst/>
          </a:prstGeom>
          <a:noFill/>
        </p:spPr>
      </p:pic>
      <p:pic>
        <p:nvPicPr>
          <p:cNvPr id="4" name="Picture 20" descr="http://agrinewsbd.com/a/govt/201306/logo_282x21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1066800"/>
            <a:ext cx="2057400" cy="2314576"/>
          </a:xfrm>
          <a:prstGeom prst="rect">
            <a:avLst/>
          </a:prstGeom>
          <a:noFill/>
        </p:spPr>
      </p:pic>
      <p:pic>
        <p:nvPicPr>
          <p:cNvPr id="5" name="Picture 22" descr="http://elizabethdougherty.com/wp-content/uploads/2013/08/Sugarcane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114800"/>
            <a:ext cx="2819400" cy="2530423"/>
          </a:xfrm>
          <a:prstGeom prst="rect">
            <a:avLst/>
          </a:prstGeom>
          <a:noFill/>
        </p:spPr>
      </p:pic>
      <p:pic>
        <p:nvPicPr>
          <p:cNvPr id="6" name="Picture 14" descr="http://barisalnews.com/cloud/archives/2015/01/jute_1101_15-thumbnai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1200" y="1066800"/>
            <a:ext cx="3121679" cy="2209800"/>
          </a:xfrm>
          <a:prstGeom prst="rect">
            <a:avLst/>
          </a:prstGeom>
          <a:noFill/>
        </p:spPr>
      </p:pic>
      <p:pic>
        <p:nvPicPr>
          <p:cNvPr id="7" name="Picture 16" descr="http://www.nokkhotro.com/asset/upload/features/52970_99536_1342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96000" y="4114800"/>
            <a:ext cx="2895600" cy="2514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2085" y="68759"/>
            <a:ext cx="81195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1371600" y="3733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771900" y="36195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6629400" y="3657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AutoShape 10" descr="data:image/jpeg;base64,/9j/4AAQSkZJRgABAQAAAQABAAD/2wCEAAkGBxQTEhUTExQWFhUWFx8YGBcYGBcbGBgcHBccFxcbHB0YHCggGB0lGxkYIjEhJSkrLy4uFx8zODMsNygtLisBCgoKDg0OGxAQGzQkHyQsLCwsLCwsLCwsLCwsLCwsLCwsLCwsLCwsLCwsLCwsLCwsLCwsLCwsLCwsLCwsLCwsLP/AABEIAK8BHwMBIgACEQEDEQH/xAAcAAACAwEBAQEAAAAAAAAAAAAEBQIDBgcBAAj/xABIEAABAgQDBQUEBwUGBQUBAAABAhEAAxIhBDFBBSJRYXEGEzKBkUKhscEHFCNSctHwYoKSsuEVM4PC0vEWU3Oi4kNEVGPDNP/EABkBAAMBAQEAAAAAAAAAAAAAAAABAgMEBf/EACoRAAICAgICAQEIAwAAAAAAAAABAhEDEiExQVETBAUiMmFxsdHwkaGy/9oADAMBAAIRAxEAPwDViPWj0CJNHt2eceBMegR6BEmgsDwCKU42U5HeIcZipLjqHgkCBtibOQvvQr/mryCS9kn2gfvRnOeoUEIUDkQehibQPtXYkpCQoIQrfSC6EOxN2pAcj5RKTsKUoOFMAW3e9T/LNER8/wCRWpcBEkiK1dniPDNmD/EX/nC4hJ2ROOWIV592r/8ANMP50LUJAj0CKf7NxWi0kc0J+U0RACeCUEJVMYKYJUBTcF2KrvwfWD5oiphUfNApmYgZyB5KUP5pfzis7RWM5EzyVKPxWD7or5I+wph7R60AjaqdZc0f4alfyPHv9rytVFP4kTE/zJEG6FQaUx4BAyNrSDlOlvwrS/vMFIWDkQehEPYDxo+pixo+aHYUVhMe0RNo9aCworpj5osaPILCito8aLWiJEFhRCmPKYnH0OwIUxBQi2IkQ7GVER5E1CImCwIKiMWERUpXC/whDPDFRJOXrA+Jw81SnTMCQ2RAIfizP/3RbhZShdUwqfQpSGOuQhbcjrgISIkIiIlDEfNE48ELsUqdMWuXKISlAS6gAVqK3CUpB3U5eIu3CJlJIKC8XjUS/Gq5ySLqV0AuY87MTipU1VJSFLJD8KEJDkWBdJtz6xTgezCaiZiiSpnF6jxqWbqHIMIeTpqQBLlsAm26MsuXOMJysEKe0cuZUlipCHB7wqUpKTk1IsnqbQNgcXOZ61KfuizA+NKirIPmkDo8NkYpwk3KScyCRmBn5n+EwRKwcspLIFJAbyeluDOW4PGNcjEuM2vOZRSFEJcg0IIIDuVMoFI6wVgsfOZbd2Qioq3VDw5NvHP3NB6tno3twb9lEWJ6xFGzUggpUpLKqLHxWAKVcRb4xI6YPh+0gvZBCQFLKVKsNWdLKIcWeL/7UC1mtBQEoCyupJsXZqcxu+ojyZsmWrdpATqBbVxlzf1i3B7PRKO7YU0sX0UpeZ5qMMVM+T2iQwcLAUHSGBccbKPvYxLDbdc+BZRYVBKixKQWIbnpxEeTtnopVTYqWFqJzLFyPQmAhsIkJSVJpBQqoPUClAQWDtcJ1yeAORpj5kseMoRUGBIS4tmHGnO0Kp+GbdGIk1DOsITdh90DmehEH7XwqplJQySHFbqCkg5tSQ+QsbRT9WUhdaUOkzLAEboWmWkrANrFKrcDCHbBE7OUpQZUpSaVCmpg7bhzfxOOkVTdiVEVYWWpxc1JcGz+yebdINk7NUJiO9T3oNYKiXSQUlgUsKD09dIG/s9dkiX3ZNYSCCybAgGYC58JzYiqCw2foqmbHCQCmRNS4DhExyDVS26Rpe1mj3A7NKwoheIlkAGlRWM3+8tQ0vB87DrTNkipdNnAUtgXZQd3UHIZ/hAnaUEThvEfZlSGSpSlKGiWG7kL+cO2K16L8Rs5cqWqavFKSgZk92w9ZeXnAEnaAWUpkYpE5Sv2EMOZIWOfXLWLcdtNXdrQe8WBSldaZSkOWJBAS+ueUItmbFQibLVLBSSCAUpLlQQtRBLhy6QM7uXyg2lf4h2q6NOJOJGYQf3SPO0xURmLxKc5APRUz5y4Hw82YqZXUaqSogAmyWBTTUQbhTNqTnDDD7QmEllppWCU1GkpJpIYlLnxhgXy5RXyyJ4AJ+1FSw8yUU5e2jMlh4injF6MeCoChbEsF7pTqRkpw4GogyVtBS0iXMAKlJrsSN182OoPA8Iu2zP+xvcpWhWRcgLFRbjTUYazSsqlVg8eNHqFAgEFwbgjURJKScg8dVklcRMGo2dMN6W6xKbs0gB1CpWSdf1l6xDzwXktY5PwLVRWpUGr2ev/AGz98DrkFOaSPKGssX0xODXaKFJJz9I+aPJoLWz4ceT6RncVIUoUzMSJSnyROU7c6rvb4wSnXQJD9amcmwFyYGmzwm4BUFGwSxvrmeA93OM3jsUoIWETVqUE0hRmpYvkQkDPUH9k2IcQWvaHc4cd6hKUp5lOu7ZiYj5b4L0NEmJNEYlGtmZ6mB9ng/WZzN4ZR8gpbwQDGe7QbJkTJqFTFzkqWyB3awAGOZBHE3MZ5OhpG8kIJs4eIHZaxvIO9rUHBHAgcowh7HDTFYscq5be+XF2Kw0vDywVz54yS/ezSpR5JQblr2AAjGVrsNWzVSNjTe6TKWsUpOguRU4GWnyu8MUyKQQLdT6CMHhZpWWlz8Tk7KMxCm1IrDK8jBQ2XiTcY6cAcgQFNydw/WEm26G4+TYLQY+SmMerZOM0x6h/hf8AnFR2Tj9MeD1k/kuBwl6BG3ovHqzlaMUjBbSH/u5Kusoj5mJU7UGU7DnqFj4JhaS9D4NeU6B4slojGDE7XH/xFfvTB/lixW0tqjKThyP+oX98TrJeB0PtrYEKSV1qTxcqoa+YHXhAk3FoKElOIpKQxcqSC13yF/IOGhWNt7UGeDQfwzkfMxXN7QY+ljs1+VckhmL+3z4amHcl4J0Q9VUmxxKQaKg6w5sz71gCbvBGJxBPd93NS53VMtBZ7O13Yvl0jMntLifb2VMNm9hTB3az2e/lHh7UKJClbMxCSliGll3FhdI52eDaXoPjNH9bnVhAmIs9T0hhUoAs7iwTn/t7hCtQUmcEk3ZLXIsyr83uIy87tWgkqXs/FAnMCSu9wXLNe2cSk9q8OFBacDikkPcSZlic8uphOXHQKHJrpyBQBcgZvdxq/GBPqSFUBSAUu7NZ+LdfjCNfbySzKk4lP+CuK/8Aj3CBrzA33pagYiytWa36hLU1SBawbdYDIbpyubRPE7OQopUQ1LMBkaS6QRy5NGWk/SHgRnNbqlX5QdI+kDAn/wBceivyhp8C1HuE2cE3FRsQHJNIJchPAflBnccoRYXtvgTYYhF+sMR2kwjf38sdVAfGAXRT9WEhZXRVKN1J+5qVpHvKfMXcF+Z0tNnSOQaM3itv4ZSVJE+VvBvGlr568Iy0jYmInoCzOmKCkhQSk0gghwLMPWIyP2bY0+lRvNpbfkSwapiU8iQD77+6Oe9ptu4SdiJeIqmKXJQUJ7t6bvU5OhcPb2RFUnZ2HSFFUqapSdAErJ/eSopzYXIzAjSytkyBLJKFpJB3e6mOLcKQfMPGSyekaaX2xFJ+kmlAQJQWQAKlqpPmwv7oe4HtlImABW4fxJI97H3RitsyJSXSoBD2rzDm9hS5tyjP4yVJlm0wKCSxKUlue9YBsmiXKnyPjwzpfaKZhu5XN711XCRWtnPBILZcrRjdtYqWFJkSlAYeYnw0pUt81A0mok8x8IRNLKilE1Qe7uAPeRC+R3iZiMyEqYFTWcg6uxa/+8HyO+BVZs8VMURQCnuyQlKUyiFABruSCbNpYi2kK9v7WAWnDLNUlAClK1chTJTZyA44G8ZzFbVUtBC1El6klyVAB7l8s9GygNCFK3gbEvdgok5njm4+UW87aaQtTukexAGJCPVOYkIynbjaksJElwZhIZiXSfZFr3MaqMB2kx2GloVLlutZN1hmTTcX9q/DjnHN9TPWPZcVya/s6qZ3VM1JSpJbN3GhvF6dmTFzxMmFBlofuwAQp1NdTkgkMziOY7B7ZT5KQh60BSgAoXGbCrQF7Zs3p2TZs/vZMqZlWhCmfKoO3viseWM+vBM00QmyCEmhqmtU7PldrxVhQqkVMFNenwvqz6PB4+Y+MBvc9T8Y1JjZZEZoJSQLFi3pHwMSBhMqjLYTtapnmSioCyjLZxzpURbofKG+ye0WHxBplzBW/gVur/hVcjmIzUjYWISa0JSUqDEVC40PIiM9tzYCwr7VBQfYWn1sRq+mYjlWTKp01932dbx4HiTUvv8AlHXRHsR2fImKQjdUTSHtqwe/WGMrZCzmQn3n3R0PJFds5lBvoAeMz2i7cYfBzUy1pWt7KUhiEHgXLksXYXAgft52tlSEqlSJjqelc4MyTqiUPbmc8kte9oyXYvBYCr6xtDEy/G8vD1mYoZF1BLlzZyc4xee/wjUTp+D2oibL71AUqX94BwOoS5R+8BDCQUEOZgSOJSsD1IA98YXtB9IWClLP1VE4TUkpcUoTYsQXJJD6FJEC4T6XghAK8LKClXLTFJCrkO1Bva8DyyrgFGjq2GkyHA71KjwqA9wLwVMxsiSN5ctA5qA+Jjk4+l+SrxYWXfhOPzlXimd252XNNc3AJWr7xMlSvJSmV74wlJvtl7V0jqM3tRJbcJmfhDj1yhFtXtZMDlMpKB96aoD4/nGC212lwmIlBOGn4nBKS9gAuWrqZSisdfdHPJgJUormV05r3iDzdYCvURnb8FqO3bOm7T7Y1PXikdJKKv8Aub5xmsTtqSS/dTJpfOYoD3B3yjM4WfLUoJBJKiALWuG1h9PwFCFLZykP6K/rEtvpmsYRXQ87I7LE/EypwQEhDzGAytYZcWjpeH2aVjvAtkn2aE3As5JTW+ufC0Z/6KJdWHEwgA+G3Il/lG8lFwOkdn5nDOTs5BtPb8qXOVLl4DCqWlR+3XKSpSrvVk5L/wBYv2Z2sx0/EIl95uVAFEtIFSXYgZwT2n2an+0H0WoG2eUsHLV1GBuzR7vGybHepALMCy5R1MZSg67Nk1Z06bsLDrQQkd0F3KA1uO6XSDmMtYRq7PKlzaZM+f3SUP3QXMRmaWrdrsouzPwEbRC16oA/e/8AG0QVLIUpZKU2AJJeyXOrAZnjGOqNjkXavs0lKpSqZgqdJC95YbwkFJUCLgWFvOISuzScSgJ+tsU5y1lwLWZG6xvmY23arBKOGUZJMxQIKXWpjf8AYYZcbRzTBYsmee+lpSWCF2LMXaxObg3HA84xyTUB0jLbRwS5U1aDcIWQDYAgKYG51t6wZIJqSljUKVAC4LuBcZWqS98vKC9o4lKJ80BJKB4QSS6SUi1T6En1gvBSJyDJxXdvLmEEOHIZQYUpUH8OTceYiv0Q6RmcdggTWhQIKi7AVgZhNJ/my+EChISST7Ng2Qz1I/Tw0CgJm4WUFMkDeBvo2TlrbzPEhIM7dS3fEk0j+7WkEPScgoapfIE2ZoH6JaOtAxNJip49ePYs5Sna8sqkzEpXQSlqrWGvSzxzHtEmSh5cv2mNdg9mBGrEoVe3ujTdtMau8t6UAOwIFXUnQRgtpbRWp5ikslqUikClshk4a/rHmfUZFKXBpFAi5m6SlXNXwGerv6x37ssXweE/6Er+QR+bEFTKa7j4HhH6Q7JXwOEP/wBEr+QR0fTKrIy9DVPnmPiYzO29tqw6ioyq5dRDyyVLS1yVJpAHrGmlnnqPiY5V2u2vhkT56BLnidWQpcqapJ41ACp7AA7sdGSVLgzxq2SmfSAsKUUUrSWYKSQw1LPULXZzDTsh2qXiJi1TlIQkIsHCQCCScy5s5flGBlmalNfdkpK2+0RcrcFswoh6bC9tNSRgp0xalzUT10gj7KpLFiWLIJAL+hjBSldnRqjreztqyVslMxJIDsODljllbOHWG7RYOWhNSkmYzkJFageBoqv5xzjsZjMLKLL+zm0pSDNQpExQI9okkHQZBmjS7Z2yqVhJGKw8qUsT1FJUtKnSQSBkWN0keUGSTaQlGmaGZ2vUq0jDTVc1sgfM+6B5kzaU8EAS5STYskqPA+Kx9IJwRm4jZgmhVE9coqCpYoY3ZhfQaxnfonmTVz56p02ZMPdpatalNvF2BLDSOen7NKOXbUwstc4gy5lQSsB1JCENLUQEoSlkhwMjGcThTmLNzjZnZBn7eOHCwism5BI//nL2EbvA/QtJSoqm4qYokMyEIQL/AIqjDTdFNI5VtHYtS50wLD/WJqWzyUk+u/lyiGM2OrusKSzUrB5/bE/5o/QWH+j/AASSomWpdS1TDUtXiUADZLBt0W5QavslgyEpOGlEIel0gs7VM/Fh6QObQtVwfljCJqCSALW5HMxKaDXMR9y3v6cGj9KTPo+wTmnCyQCXslr+UBbS7B4NCFzfqiFqCXITVUrkLxLyIdH52OF+zC+Z+IHzgrCI+xnPoh/n8o7/ALE7H7OnykrlyJZlE5b2huCCeIjVbP2BhZP9zh5Mv8EtA94EClsg6PzBsvs3iu/SlMiYumYneRLWpJDguFBLM2sdVX2NxMyWtIlEVJIFRCcwGzMdbAj6Bq3Y7MV2D2LMwmETJnABaVqLAghipxccvhGglZfrjF+PLHy/OA0zw0dMbaOLKqYu/wCG5U2cJ60KWQGepgnJmAzyGcE/8PyEbyZNZFgj7Mq0DpKiKchkRDPBBKgSRkc8iLDWJJmJKqUzEKLPSSCpvIu3UGMZt2zpglqmJZ8ma91z5SXcTFLCkp5KCV5cyG4tmWSZKWIUCsm5KVKuFZFqsre6C6FDIAfvEj0IHuhTtXZPeIISlcol3MspKTxqSSOALi9heM6LM/J2z3Sly96alFRyJWkAmyhYAWYcOEc/25isPMnCbLE5F3WFPUFBRJDE7oAIAbV+UaLaGBonkYk3mkOuoJBALHeU72YHq3Ax9P2tgyAiZKASVNWUpFSEgAZZMSciXLnWMWUZHD4gIWmYlFLm61KUWFLFwOSnsOHCNficcRLlS0K3nfvUh6FMaQBk5cuBduohNtDHyLTMMKO6WQXDhIJYEC5SlVRDWzdrQt2jt1M2WElACq3IlhqgwDg02IypvyaDryUKlYbusXNLggLUQR4XJJHIcbOzNACJzGwcG7Os242uC54vdsni7G4upRUAAkuAACwydwGA9NdWimZOU1QpA4uGe2ZY/popsho63PnpQkrWoJSkOSchGD7RdtEzEKlyVFANioggtqQyrcGI1hMntKqaoS58wiUfHTwJc9ffC7Gy5QWtUsPLBdFSSTSciAcznmRHTlytrgwSDsRtFU+jvC8xRpJYVEAdGAvrygTEYgVJTUV92AQGdLuXqAzOr2sRA03EgI3Uh1XKs8tA+WkU7OlqCe8CmWpTDgAM+uYt0jiS8stI8EhdYStklQNzZ/actbSO+9mFq+pYXlJl529gR+eNoYpRCUr8SLPq1m65R+guyMxtn4Um/wBhLz/CBHofS3yZZlwOEVcrEfExx3trtqanFT5MssmtVdsypNnYOLNHY5Us2e7m/qfzEcG+kKaU7SxAFQdQvlmkC3L+sa/U3SojEuRXLnTFLCpilKQSKgCXIFrPwDtwhjI2jLSsVpWlAeoJWoqXZmLqZnHyhSkuAN7h+r5R4gBTeM8Bu3v1vHHuzpoZ4tYUlJSrdpPUAKIAzP8AW8dq7GbH+ubEwkusJZa1VM/hnzQ2nGOErQEhLoNrZj7zkHhc5RqpPa3GYeRJRKWUS1V0y0GhKWmGog07wJcuCdXvDtdgkfoXZezhJw6ZFVQSkpfJ3f8AOF+zdm4PBFSkrSgkMSuYMnfUtnH54xm18TPCpips1klKae/mXKwsoNJ40Ho6eMLZEgGYkEEuoXJUvVnb2mOnKHaK1kfo7FbDly1qxknC4ZU5IKkzDUVndOSmLOC1uMKR2k2jMFSJCAkuxCZi8ixyHGPU4zGFIH1pLMiyZUoJuWsogihYsiZkFClTGANj43EkzJScRNQZanoKMOk76CtIJCVU3qWo5JSlmJMS5PwGi8/uz7E7T2oc1TE/gw0z4kQs2rOxUqUmfMxM+lZZiySCCRlZsol29VOOEJXiJk1NSN2YJaQd0sWSgGpfiCH3UAE3UBGUx0patkyz3iwlM1VMsqSEJaatKlIpG+C4BBLoPJYadpex6R9BS+2Cki+JxB6B/gYCndtypFKZ+IIyYuM3AyLs+cY6bIUyt9YKSBdSgLgl88vygvCYclFKXdLpUotmfC/QXI4ls8lOTrlv/IOEfX+jVSe0apEshMyckAkskiwGZIJsbNGl2R9M0pEpEpOHnTFpF1rWgVF3Js/GOXzXG7WqpT3Nsg7W1z8wYhstJXMpKlXHM/CFBtR5YKK9HWV/TFOPgwiB+KYo/BIgCf8ASpj1EUokIHJCiR/Ev5RgZuDzuf4j6Z8mfjUchAf1dHfUrJCaQbOX3X8nuzw9imkkdi7Pdq5uIFM+ahU0zE0BISncINVgA7Nzzjb4Ybo6N8B+uscS7OTUS5uGIdjMSHezKAluTqd4cxkdDHWu5VMl92gndKnDsd1diDoXbjllHTiyfco5pwtmV+k7B1zJW8Q6VboLAsRc+vvEZ7sNj1SsQpeHlpM0JUKWJqDgkMC/svaGfb3CYrEJSlCkiZLqBqFJUC1nyB3QXs/ARm+xmBnoxkiXMC5U2YtYBsllBJIKSLEFL+kc+eLcnKyoQa4OzK7VKThZk6ZIUhcuykEpLEtSVAKqSCTwLRi+2Hb1eIlJkyB3feWmXdT1MEhQDAMHfUQv7VYQyp02WZoWnwqmLUpLKNKwFWatiC43d/RrY/EomJVSuWU1mpNWqbMXAc5i+UY7z6L5D9oyVJwylppVSpNAYGpykKyNJIBfLJ4X7L2lMpC1pUT3gIUm3IvqQCcsr2aI4xbIpVYU2LkXN0uk6MknLW8U7PSfEkKquoM7MlblBS4Z2L5iKXXI2Pe0k+ZJmBSSEmgpXZyk1WVUBdwWdzrA+BnImTWWqulqwLWuGvyJv+1H3abaffypCleNKiFJI9hSHSd0ZVJIZ3fqIU7GmplzQQaUu6g7ZHdJJ0uYHzyCYd2tRLViD3QUEqQgh2YqyN/IhxbPOESkUpdyx6ddNMoY9pZ1X2rAETCmxBewWkuDd97+Ewn2koFCCCCFZjgoEhQ+B/eimuQAkUuQU1aDkSWe0MadwpJDBydSTb3WHlFcxCGYBVi4I1INh7nj7FT7EAgKI0zfUc7DPnEzltwQU4OTWoJUot8LWZ7aRZKWoJCiCQwTLS1n3go9Lk82HCBsTKIyLMk3Z+Fs+cFKmITICVLdYuKSw3jvB+NrnnAMp2lhXCCpLbrVJYvbd5eFr8hzjsXZ/GpRgMGHcd0m/EDLP18o5TLlqUlkgkey7AJABAJJswYevKNANrFOHkywxoliWCMioBiQ43r+UdH08mrJlG+x/tztGozTQddxDnzUWyGvPKMPj0pmYxYmArIloDOrvJhpGWgtmbMEvnB+ElMoEnfNyeRB4xTipVWMIRc0JrQSyVJFy6tEAMTxy1vpNcWUu6LsPsOWuXUCRuEuSlIIF1Ky3UPugO6m4XgDFyUyxLMslRWS4UAyQwa+QLXazBtc5bUx5rKUqKgVOVEN3moUQPCgZgcxrAq5jWcu9+Ra78zrwEcnJoHSkpBDpcOXS7PblaoOCNDrEMZtBK0pluaJdRSCAEgKIUosPCCQCQDc9YEw6i5LHQMxLvkD+fSIy5ITvL3RcsL3BzZs30ye/WOuxJUxghDImpcElaLNvHdmVMr2cxVwBTwgdLiYlV90pL5ZGzfcyt5RBE6WGBq0DZ65OWd8ydTawiO0MXUS7gMwBzLm7txsYraVlNm+xPb494oS0ukEmpSQCp7rKk+HfAZaBZRFQCTGfX2mmFc1UgJkd7SFIQxsN5KStQJLsConQXfKMerFksxV8+RggY0JGT+61izHiWJ4gAZQasVm5xvaxeIw/dTGKj4ltdd63H3aiKlasEZAARRs/FPhzhRatYWmwAK6iTcmyiCQFah0nRshh8eSpIN3ID3e9yT1PyGUaPYk6Wgmat9wbySQSRaoJSbGoKCWveo6RDhK7suMlRVtfClMm4Kd5JyJy3cj4iC4AzSbG0VSJVO6SayyqQbAOwHM3JfjUdIO2ttPv5CkhC3dDqUUhiLqLjeKmIQ4zpuS1lSEFNSlLcq/IA5aMG6O0PI+KIZVPUnvHKtdADa5LDo7DVnhxsnsxiApE8oHckBQWZiQKVZGxfMFLfeDWJaEUqSqqonxZHlkOXTiacrxqez3aI4aWqVQVJNRH2hSUkl1hKgm1SkIJOvdqyeGnSEg8dksQu4SljkCoAnwgBuJJCW/ZKdFMvxPYfFLmhQMpmABVMst90KSyWKSVSw5/wCYklgxhtL7dqzOFs9yJjPv1HwosXNYbwLdQYKIJOD7dEVFWGWm4clZDZMwoZDpchmFSwQLJApKl2U3YDi9krw4w6yRT30rdS5AqcvvBy4QscRSQckk7nY+NKUiYGczSg3yBoUfgfWMJ2g7WDESwgywmlYmVAuBTawa1mAP3ZYFnL6fZRBlqNzvkjzllveH8o1w1rwQ0MtrYwTZtYFmA4HMvf3RRLwzEFKmZil9Cz24a3Z+cVYlDWOZH9P11i2th193iH5RqxC/a+zCtCq1FiqpR8aSTd1VEmzD2h4WaMxtbAYhVKgEzmu6RvNlTSbqDAHI3jcpnkJKQ4Cs2e+vzgNEtAuRm9wWIJGfAm2sZyxpjMZs7DSjMVLmXqQQoMRSkpAtYUnSNDs7AokgolpqurW5Ck5uSOD+cOMRhUrINixYVi48xfUWDCEu2pplhJDoAyUwfNrEltci+cTo0AqxGCCESpxTUkJSVpDEqYXZKgbhDgl/aJs0Z/bEhEtdcom29chwSTUggi5sbXerVoaKxjIKPrGICWYpSJADEMRUEVwvOFlzHVTNXxJmKe/JgINABMMhM6RPIZBoqXLpJDoPiQp3GttHhBnulT66G/nx+QjS4PACXMWoKZJQRScxUni+TMYEwuxECaneVMNL0pRY6e0R+hCpgAYyZSl3DpfrqPVvygbAzwcwXX4QA7Nbq8aPEIlT0pdOSQktnuqJfJg9s4XyEEMJUsAiwJ3iznXIXvYw44W0J0B4XBzVM6WS9yolmd7Pn5cIKxGDkpU/94dEiyA44i6ssoZfUVhAVMWTwSA5z5292kfS5dJYIZRrdSs7NG0cKXZO3oDT3k0Bxug5acbJ9S54ZQZJkpSxDaB+N1D3xGQkgJ3iQLkDoT5W05wZNlgDIDeDfxGNUiWy0S2v+yAfT+vujM9pZqhit0s0sX4A5vxB1jRlZYMT4T+vSF22NnqXiUFJDmVUGuoUqANI9osXp1AMTl/COPYsw+GUXXSClBAUVEKAcGnnQbsoeFrwSUCwpvqVFQYXYG7K0YgX1g5MmlPdLWO7J72tCQ4HgCpdR3kmrflZgpsDZ/MPKkJKTW4A4knXel7rKB0BLpJ1jjlfk2QFLnBKlbouQLE1Fw2bHePDQCB5ySQbEHncZaWG7w4l84e7ZxSlTfs6aQlA3UuAEpSCh1XLHxKOd+LQv2liKgd1uVrv7R1ucg1rZRLVMtryKQnS+rW09fdpExKK3FSQ1nLvS/7IL2duUeFIpSwNTlzqRYAAcRyzflEggqWA6gQ+SbacxrFMlkMVKBSySgdKgqnXMfpos2RhUKCgpPeAHd30hQUwLMoipLOMtX0jQdnyVrVKmF00nIX+6eeR0jSY3Y+FwOEqBqStLiWq5UtRoBel2BAzOQNuOTyVwuwUeDH40ghJl4XuwGCjvL9TkOvWKcIrednIY5F7NmcjmQAeJOkfKkqlKmBaCC7hVma7Ecsx5RRIxikhgthwJtnfXVhAm2mCui9c8FNIYABksnqze8DgATAne1IF90Bne2YNvM+USn7RUXdYL8/M+cDnELKWAyszPl5NFRiFWWyZtZYk2FtATy4HxdLnQRfLnBms7cwMgXPAMAW4UjWFE2tJJVYuQbAdXDZXDx4nFru5c/hQ3w/VovQQfJnkAXPvtax5Fnbzhinaq6Ka1FOgcswDerWHAE8IAwcsEkroI0BQggnTIC2f8JMF7TxwSkBNLG3gSBxAYvoR5kRLjzQa8FaJyaSxuQbDKw/p6BI4x1Hs/MKZaSzgqTb9249FCOQ4WeVkps+YsBkDULDUOeqW1jp2wJhOHSkZBCVf9qR8o3xqiWOpbkg9QPdF2H3mP6zAiqRLJUng3nYEwRhUAC+QJ82/2iwLgnI8/kG/XKBsbKeW/wB1/iRBwlAkB9f9Q+UC4uWwIJsKhfyPzgABxFTWPxzpH68oHxspwHJIuAeZAVrzg9cshIF3B0/Ex66QGClQAWQKS5N9Q2kIDP4SWDOskqAQ5DOBctEsMWmrYACgOLZgn8/dDDHYb6uoLZQSsFIdKgDqMwHhSVErCmNrZCHYENo4WoAeYPT5XgZCiCmp2AY8uB5h9ecN5GHUd4tqNf1wjw4VJUAX+cQxoz+w5SFInFSaikGmo+GxJYEsLjSGSpiSvIBpgYcN0cMrGFWxpFQnuopAfqXBePdqnulEIUT9oS/kmNovhEPsYbUJTJlsHJV/m/KJKAsWckrfi5D9NIXS9oVywLOkZ9VE+sGTl76WNiT/ACj8osgDwfs20P8AKYI2jw/aH839YDlYhvINbzEW4yeVWAYAu5PBT/KL8CJLVYPp/pgDas1JxSUqX3YTJcLsCL1WJyIbMQQtyq54+rQBteaBiJb5d1cE7uftfs2c8WbWMsn4So9kcSmUo1matSiQrdSDclgSUJYEno/OIJpDCld1FIcLG8xqAqIAMEy8WhVwVAv4gLufaINq1eFAySL8osngpAcozpuCUsAakA6JD70z7x5RxtG6Be/TpJJzZ+tx4s+RaLZeJpFkoZnFxe2Q3c+sWkJcghWfte5KyMj92Z+jFMuo2qLlrM+XtfcU3tZERL5dgkukL5U+ZQlNW6k2DvTcFWjWJbrBuAxCzMCpilE0O7JJO+lgelraW4xVh0UpfQMbMQBlbjy5kmPsGh5iQ4DoIPEizp9czFN2FD3ZCk/WUsRdJBABDkuz6ZAG3AQx7c09wmoMsFkndfVSci5uFaawlwGF+3ToDUEnUbpLvxzj3bWFISAJiz4XqUpVgaR4j+0T+9GKx20xrhUCTtozMTh5ctaikpqKgABVYUvqGFub9YTE5DmTxGZ0iZxM4KoRUpINn3rk53y0jxJTeoDQu5B6cPNrRoo10K20eJm3Fh6D4j3GGmAlCYpSSAGSVBg5JDEAaK4nRyPuwmEwE2BF+ttdBd87w02djES1hRLilSWFnsQBm7Xy13jqIrXkV0KsWt2JA04niM3ydx+0aohhZbnwi1z4sh5/1GWUXzpYVupU7tkN1jYa5MwA4DiTDSTgu7yWeDKYPcUl/Uu9m1hylSoC+QJaEgKSCVDrpfkWFm6Dqr2usG4AGjN+tXHM1RXiMYQojMuzj1DBrcefk0QSsLLEAjOz9MnvYMPSIjFp2wbI7ImNPlGkf3g95D36eusdR7IrP1WthvJp5BlDL0jnKZISpJSw1cNzJvnx8k8SI6R2YJ/s5JPszW0yJcW8o3g7JY9wB3W8vg/xg1MvdV5/BX9IrkYYUVB87nTxN8oql4mlweQvb7v5xQDBEsVOCfzdR/1QJtOWxLl3GmhKSPiIUf2uTasoDClgHV4WLlwHItaDJs81NUVDgsBwyyBSUgcdeOkK/Jo8aj21fr+8FJxRuwtfysFQHjVHxANe/OxABiS82qH6DfKKp89kEPmQYZmC7X2rMnoloUATLYJYXNmf005RFeCBSFpJUG3muQdRzDXeA5810unOllZ6Evc6kcOMEYLFmtbpDUkFncAWDPnds7xXfYv0NHsQIpSmplEk0tkQwsW8/OBZGzt6ZWXUksnmHLlrPZj5wZs8pWozUrGoAqAUHYCwzuPQwNtbEJlKUVhSe9UxIzZIcG/E9YquBHPNmLYTL33rfulon2gWDMYZFd/QA5RXhUgVkKzc06kXb4GKdsTQZpIHtk38n98EPASKkpCUkccvW0FSgpRFRIBIsOjA8coqkEGk03uPcTBEkFkl/uxqkZ2SkSwlmBLkFyeLiIrmOW5fl+cSSHIvkfmoQPKSSD1925aDoCc1VwHfeBPo0Lu0jd7JLj+71LAcCePTVoNoYJfz98J+1C9+SRoj5xnPotdk5i6GZwfel+P7avcI8Rj5iDukMDoHSybNf2A56kwtRNFmvnqbv8FQRKQLOtsg7EksfC2ih6Rz0aWM0YsqF6QkDkQAdP2pd8vZ05X4bCEqSUqIdQQ3AtUAfvBrgi9+cW7LwksC1J1c5Wz/AHE6/eVaGU0gBjTmPHzzHJasyfZAES2WkI3UBm56a1EEDgabAZ6ZwdsGUDiJYIcFJAGTih0kHgx9c9IA+tpDhnNTM75Kyf7wA8XHyi3BYtpqC7XNwLl0kP8AsniPODXwFmxxEhKACGcLTZ73NPwUYG22gFJATdSF8M2cfyiFeLXWhRCipaQ6RzFx7wIaLUVJlG1z8UmIkqaGmmDTRKKHTcskuEgG4BcGzxnZGHqUtKXscmJyyf8ALWNPJ2smWwKEsB+ukJ8DPV9YmlAH2iiWfiXtfNiQ+gJimhIBXsmYSGTwGV+XI6nmW0ECydmqqCtH6u2fVvWNUVn2lMOIIAuBzdm9E9YXz6Deo9VkJ1La5cDpkYSbsHFMSIwZCgxfpxfTr6ZGCsQfs0uBmdd1m+DO5+6DxiYpe29k7A+eXwixag7BJfgzdM7HLhoBpA7uwoRYoFybvz97tlzGkTwctT5ZfryPPzhqrZ83MJI93y98Sk7EnkWCUp4u46WLQ7FqUYfDFRGmuXTT0LcpY4xsuz+0inCTJVmqBT/MGPn74zC9nzkKFRuE3IsHc3vfV4Iw6lJDMSMyXck5ZZf7xHyUxM3GD2uTKKSaXfMkMxq1hXiNqbpdx+073uPiDGfnqdRU5uxIBJHG92flpaJYZaUklQrByBLNcFwWzzzeK+WNBF00w5ePBWL2SGJyFgWH9esNVYuomouaXT4bOx4cAYz8qbJUq6CxZ2UQcm4xYuVhnBSpSCxzUpT36W0geRMn6j6RZne9L9f3XdoeTJygkKezqD2dwQ/xgPH4lkkk5Bvf/tCudNFhU6Xvlxc/AR7JBmJVUAEh9RfTyyPpBuRH7Pgmn83/AF/AxkLd+Yg+UlRQSkFyGUc3Bd8w/C4jNoxYSQ9sujMDbjDLBYzvlKlJrJYXASwDjiXB0sHciGr/ALX8kS+zYXay/v8AwNNn7PCiXNLhwpxTbdAI0Nj6R7tHZ61h+8Js4SQVZs4cPlw5QPspdchS0FXduEhKs0qqs7Ehj8+MPNnYdcqqXZBUxBLMFMCofwtqY3XRoo6LW7rz7OP4gkTFkaf6YvmTSpVX4f6xJSPGf1lHhLP5RpFcIlsNwhsG43f8JEWonEIYaBPxgXCTMuvyiUuZb90W84uyQiWc7+1/n/rEZE/L9cB8orTPZ+p/mEKRiTfrCbGkM52IsHhR2gmAiV+H5xOZiLPC/aM56eQjOT4LSBUJhhKSkXUTmMmfoR84XVxOuMyjR4TaNDAAHmTZxl1Sn3m8WztpEpZ2twtcuX4lR9wjOyZilFgB/tDRODmE3pfOz/lENJFptkSXNsuGnT8jF0uZcNoXu3PP1g5OyFUuSOl/z1i2Rspxn8OmnlEPIi1FkpTryc20SpvXL3xZNXPSwANIL+FOl/FXDbA7Ml6iw0dXB/OGydnyWCu7Sx1IGlson5H4L0Xkz2z9jzZtkip+RbjYml7cHEDyNg4lMxQcJJ3TqWe9r2y1jfyVlgxcRbU8FyZLil0Y1XZxbipSl+uvXW0GYfYMtPsl+JAbys8aYqHCPVIfPy5Q+RcCaXgEXzFsiT7ni6XIGTcGLAerfCL14a9ieXq8Ur2c7/aFz1+IiWikz6VNUCQyS1hfUZ6WETZarLQPXKBEYQpuVE3fN39YYYeaQLqHQgn1P5QkMoXgA9ZVSTm7HTl+cSnYIKTSyVNqAkMX4i+sXqJAA3egu3qOHWB1TFAuKSBa4v8ACKokBmbESQ6HtxIz4MQYWr2UovSxPA8ofhRfM58Xj7uSp2L+7KDREtIzk/BLBFSXDZi/wFjAeJBFqC2lrt7jpGwQAx3iG6/nFGIFRyf8RidEGplkTwLFIa2Y5RAS+BDHrDrFy0M5lNxII+Fv0Iq+pSin7NanOhSPXhEuPolwEeJSkbtQdsoLwM+ZKSe6UHIAceJLv8Lnq0XYzYyxd0kcrEQCsLSpiwbp+tIabiFD7C4iVLlFCCRMm094Srd3VEggGz+H1VDjE7VQoSwr7R0upiSQW5ak35BoxBmF03uTbT4RbLnKf4ZZc+MWsjJP/9k="/>
          <p:cNvSpPr>
            <a:spLocks noChangeAspect="1" noChangeArrowheads="1"/>
          </p:cNvSpPr>
          <p:nvPr/>
        </p:nvSpPr>
        <p:spPr bwMode="auto">
          <a:xfrm>
            <a:off x="155575" y="-1790700"/>
            <a:ext cx="6134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6" name="AutoShape 12" descr="data:image/jpeg;base64,/9j/4AAQSkZJRgABAQAAAQABAAD/2wCEAAkGBxQTEhUTExQWFhUWFx8YGBcYGBcbGBgcHBccFxcbHB0YHCggGB0lGxkYIjEhJSkrLy4uFx8zODMsNygtLisBCgoKDg0OGxAQGzQkHyQsLCwsLCwsLCwsLCwsLCwsLCwsLCwsLCwsLCwsLCwsLCwsLCwsLCwsLCwsLCwsLCwsLP/AABEIAK8BHwMBIgACEQEDEQH/xAAcAAACAwEBAQEAAAAAAAAAAAAEBQIDBgcBAAj/xABIEAABAgQDBQUEBwUGBQUBAAABAhEAAxIhBDFBBSJRYXEGEzKBkUKhscEHFCNSctHwYoKSsuEVM4PC0vEWU3Oi4kNEVGPDNP/EABkBAAMBAQEAAAAAAAAAAAAAAAABAgMEBf/EACoRAAICAgICAQEIAwAAAAAAAAABAhEDEiExQVETBAUiMmFxsdHwkaGy/9oADAMBAAIRAxEAPwDViPWj0CJNHt2eceBMegR6BEmgsDwCKU42U5HeIcZipLjqHgkCBtibOQvvQr/mryCS9kn2gfvRnOeoUEIUDkQehibQPtXYkpCQoIQrfSC6EOxN2pAcj5RKTsKUoOFMAW3e9T/LNER8/wCRWpcBEkiK1dniPDNmD/EX/nC4hJ2ROOWIV592r/8ANMP50LUJAj0CKf7NxWi0kc0J+U0RACeCUEJVMYKYJUBTcF2KrvwfWD5oiphUfNApmYgZyB5KUP5pfzis7RWM5EzyVKPxWD7or5I+wph7R60AjaqdZc0f4alfyPHv9rytVFP4kTE/zJEG6FQaUx4BAyNrSDlOlvwrS/vMFIWDkQehEPYDxo+pixo+aHYUVhMe0RNo9aCworpj5osaPILCito8aLWiJEFhRCmPKYnH0OwIUxBQi2IkQ7GVER5E1CImCwIKiMWERUpXC/whDPDFRJOXrA+Jw81SnTMCQ2RAIfizP/3RbhZShdUwqfQpSGOuQhbcjrgISIkIiIlDEfNE48ELsUqdMWuXKISlAS6gAVqK3CUpB3U5eIu3CJlJIKC8XjUS/Gq5ySLqV0AuY87MTipU1VJSFLJD8KEJDkWBdJtz6xTgezCaiZiiSpnF6jxqWbqHIMIeTpqQBLlsAm26MsuXOMJysEKe0cuZUlipCHB7wqUpKTk1IsnqbQNgcXOZ61KfuizA+NKirIPmkDo8NkYpwk3KScyCRmBn5n+EwRKwcspLIFJAbyeluDOW4PGNcjEuM2vOZRSFEJcg0IIIDuVMoFI6wVgsfOZbd2Qioq3VDw5NvHP3NB6tno3twb9lEWJ6xFGzUggpUpLKqLHxWAKVcRb4xI6YPh+0gvZBCQFLKVKsNWdLKIcWeL/7UC1mtBQEoCyupJsXZqcxu+ojyZsmWrdpATqBbVxlzf1i3B7PRKO7YU0sX0UpeZ5qMMVM+T2iQwcLAUHSGBccbKPvYxLDbdc+BZRYVBKixKQWIbnpxEeTtnopVTYqWFqJzLFyPQmAhsIkJSVJpBQqoPUClAQWDtcJ1yeAORpj5kseMoRUGBIS4tmHGnO0Kp+GbdGIk1DOsITdh90DmehEH7XwqplJQySHFbqCkg5tSQ+QsbRT9WUhdaUOkzLAEboWmWkrANrFKrcDCHbBE7OUpQZUpSaVCmpg7bhzfxOOkVTdiVEVYWWpxc1JcGz+yebdINk7NUJiO9T3oNYKiXSQUlgUsKD09dIG/s9dkiX3ZNYSCCybAgGYC58JzYiqCw2foqmbHCQCmRNS4DhExyDVS26Rpe1mj3A7NKwoheIlkAGlRWM3+8tQ0vB87DrTNkipdNnAUtgXZQd3UHIZ/hAnaUEThvEfZlSGSpSlKGiWG7kL+cO2K16L8Rs5cqWqavFKSgZk92w9ZeXnAEnaAWUpkYpE5Sv2EMOZIWOfXLWLcdtNXdrQe8WBSldaZSkOWJBAS+ueUItmbFQibLVLBSSCAUpLlQQtRBLhy6QM7uXyg2lf4h2q6NOJOJGYQf3SPO0xURmLxKc5APRUz5y4Hw82YqZXUaqSogAmyWBTTUQbhTNqTnDDD7QmEllppWCU1GkpJpIYlLnxhgXy5RXyyJ4AJ+1FSw8yUU5e2jMlh4injF6MeCoChbEsF7pTqRkpw4GogyVtBS0iXMAKlJrsSN182OoPA8Iu2zP+xvcpWhWRcgLFRbjTUYazSsqlVg8eNHqFAgEFwbgjURJKScg8dVklcRMGo2dMN6W6xKbs0gB1CpWSdf1l6xDzwXktY5PwLVRWpUGr2ev/AGz98DrkFOaSPKGssX0xODXaKFJJz9I+aPJoLWz4ceT6RncVIUoUzMSJSnyROU7c6rvb4wSnXQJD9amcmwFyYGmzwm4BUFGwSxvrmeA93OM3jsUoIWETVqUE0hRmpYvkQkDPUH9k2IcQWvaHc4cd6hKUp5lOu7ZiYj5b4L0NEmJNEYlGtmZ6mB9ng/WZzN4ZR8gpbwQDGe7QbJkTJqFTFzkqWyB3awAGOZBHE3MZ5OhpG8kIJs4eIHZaxvIO9rUHBHAgcowh7HDTFYscq5be+XF2Kw0vDywVz54yS/ezSpR5JQblr2AAjGVrsNWzVSNjTe6TKWsUpOguRU4GWnyu8MUyKQQLdT6CMHhZpWWlz8Tk7KMxCm1IrDK8jBQ2XiTcY6cAcgQFNydw/WEm26G4+TYLQY+SmMerZOM0x6h/hf8AnFR2Tj9MeD1k/kuBwl6BG3ovHqzlaMUjBbSH/u5Kusoj5mJU7UGU7DnqFj4JhaS9D4NeU6B4slojGDE7XH/xFfvTB/lixW0tqjKThyP+oX98TrJeB0PtrYEKSV1qTxcqoa+YHXhAk3FoKElOIpKQxcqSC13yF/IOGhWNt7UGeDQfwzkfMxXN7QY+ljs1+VckhmL+3z4amHcl4J0Q9VUmxxKQaKg6w5sz71gCbvBGJxBPd93NS53VMtBZ7O13Yvl0jMntLifb2VMNm9hTB3az2e/lHh7UKJClbMxCSliGll3FhdI52eDaXoPjNH9bnVhAmIs9T0hhUoAs7iwTn/t7hCtQUmcEk3ZLXIsyr83uIy87tWgkqXs/FAnMCSu9wXLNe2cSk9q8OFBacDikkPcSZlic8uphOXHQKHJrpyBQBcgZvdxq/GBPqSFUBSAUu7NZ+LdfjCNfbySzKk4lP+CuK/8Aj3CBrzA33pagYiytWa36hLU1SBawbdYDIbpyubRPE7OQopUQ1LMBkaS6QRy5NGWk/SHgRnNbqlX5QdI+kDAn/wBceivyhp8C1HuE2cE3FRsQHJNIJchPAflBnccoRYXtvgTYYhF+sMR2kwjf38sdVAfGAXRT9WEhZXRVKN1J+5qVpHvKfMXcF+Z0tNnSOQaM3itv4ZSVJE+VvBvGlr568Iy0jYmInoCzOmKCkhQSk0gghwLMPWIyP2bY0+lRvNpbfkSwapiU8iQD77+6Oe9ptu4SdiJeIqmKXJQUJ7t6bvU5OhcPb2RFUnZ2HSFFUqapSdAErJ/eSopzYXIzAjSytkyBLJKFpJB3e6mOLcKQfMPGSyekaaX2xFJ+kmlAQJQWQAKlqpPmwv7oe4HtlImABW4fxJI97H3RitsyJSXSoBD2rzDm9hS5tyjP4yVJlm0wKCSxKUlue9YBsmiXKnyPjwzpfaKZhu5XN711XCRWtnPBILZcrRjdtYqWFJkSlAYeYnw0pUt81A0mok8x8IRNLKilE1Qe7uAPeRC+R3iZiMyEqYFTWcg6uxa/+8HyO+BVZs8VMURQCnuyQlKUyiFABruSCbNpYi2kK9v7WAWnDLNUlAClK1chTJTZyA44G8ZzFbVUtBC1El6klyVAB7l8s9GygNCFK3gbEvdgok5njm4+UW87aaQtTukexAGJCPVOYkIynbjaksJElwZhIZiXSfZFr3MaqMB2kx2GloVLlutZN1hmTTcX9q/DjnHN9TPWPZcVya/s6qZ3VM1JSpJbN3GhvF6dmTFzxMmFBlofuwAQp1NdTkgkMziOY7B7ZT5KQh60BSgAoXGbCrQF7Zs3p2TZs/vZMqZlWhCmfKoO3viseWM+vBM00QmyCEmhqmtU7PldrxVhQqkVMFNenwvqz6PB4+Y+MBvc9T8Y1JjZZEZoJSQLFi3pHwMSBhMqjLYTtapnmSioCyjLZxzpURbofKG+ye0WHxBplzBW/gVur/hVcjmIzUjYWISa0JSUqDEVC40PIiM9tzYCwr7VBQfYWn1sRq+mYjlWTKp01932dbx4HiTUvv8AlHXRHsR2fImKQjdUTSHtqwe/WGMrZCzmQn3n3R0PJFds5lBvoAeMz2i7cYfBzUy1pWt7KUhiEHgXLksXYXAgft52tlSEqlSJjqelc4MyTqiUPbmc8kte9oyXYvBYCr6xtDEy/G8vD1mYoZF1BLlzZyc4xee/wjUTp+D2oibL71AUqX94BwOoS5R+8BDCQUEOZgSOJSsD1IA98YXtB9IWClLP1VE4TUkpcUoTYsQXJJD6FJEC4T6XghAK8LKClXLTFJCrkO1Bva8DyyrgFGjq2GkyHA71KjwqA9wLwVMxsiSN5ctA5qA+Jjk4+l+SrxYWXfhOPzlXimd252XNNc3AJWr7xMlSvJSmV74wlJvtl7V0jqM3tRJbcJmfhDj1yhFtXtZMDlMpKB96aoD4/nGC212lwmIlBOGn4nBKS9gAuWrqZSisdfdHPJgJUormV05r3iDzdYCvURnb8FqO3bOm7T7Y1PXikdJKKv8Aub5xmsTtqSS/dTJpfOYoD3B3yjM4WfLUoJBJKiALWuG1h9PwFCFLZykP6K/rEtvpmsYRXQ87I7LE/EypwQEhDzGAytYZcWjpeH2aVjvAtkn2aE3As5JTW+ufC0Z/6KJdWHEwgA+G3Il/lG8lFwOkdn5nDOTs5BtPb8qXOVLl4DCqWlR+3XKSpSrvVk5L/wBYv2Z2sx0/EIl95uVAFEtIFSXYgZwT2n2an+0H0WoG2eUsHLV1GBuzR7vGybHepALMCy5R1MZSg67Nk1Z06bsLDrQQkd0F3KA1uO6XSDmMtYRq7PKlzaZM+f3SUP3QXMRmaWrdrsouzPwEbRC16oA/e/8AG0QVLIUpZKU2AJJeyXOrAZnjGOqNjkXavs0lKpSqZgqdJC95YbwkFJUCLgWFvOISuzScSgJ+tsU5y1lwLWZG6xvmY23arBKOGUZJMxQIKXWpjf8AYYZcbRzTBYsmee+lpSWCF2LMXaxObg3HA84xyTUB0jLbRwS5U1aDcIWQDYAgKYG51t6wZIJqSljUKVAC4LuBcZWqS98vKC9o4lKJ80BJKB4QSS6SUi1T6En1gvBSJyDJxXdvLmEEOHIZQYUpUH8OTceYiv0Q6RmcdggTWhQIKi7AVgZhNJ/my+EChISST7Ng2Qz1I/Tw0CgJm4WUFMkDeBvo2TlrbzPEhIM7dS3fEk0j+7WkEPScgoapfIE2ZoH6JaOtAxNJip49ePYs5Sna8sqkzEpXQSlqrWGvSzxzHtEmSh5cv2mNdg9mBGrEoVe3ujTdtMau8t6UAOwIFXUnQRgtpbRWp5ikslqUikClshk4a/rHmfUZFKXBpFAi5m6SlXNXwGerv6x37ssXweE/6Er+QR+bEFTKa7j4HhH6Q7JXwOEP/wBEr+QR0fTKrIy9DVPnmPiYzO29tqw6ioyq5dRDyyVLS1yVJpAHrGmlnnqPiY5V2u2vhkT56BLnidWQpcqapJ41ACp7AA7sdGSVLgzxq2SmfSAsKUUUrSWYKSQw1LPULXZzDTsh2qXiJi1TlIQkIsHCQCCScy5s5flGBlmalNfdkpK2+0RcrcFswoh6bC9tNSRgp0xalzUT10gj7KpLFiWLIJAL+hjBSldnRqjreztqyVslMxJIDsODljllbOHWG7RYOWhNSkmYzkJFageBoqv5xzjsZjMLKLL+zm0pSDNQpExQI9okkHQZBmjS7Z2yqVhJGKw8qUsT1FJUtKnSQSBkWN0keUGSTaQlGmaGZ2vUq0jDTVc1sgfM+6B5kzaU8EAS5STYskqPA+Kx9IJwRm4jZgmhVE9coqCpYoY3ZhfQaxnfonmTVz56p02ZMPdpatalNvF2BLDSOen7NKOXbUwstc4gy5lQSsB1JCENLUQEoSlkhwMjGcThTmLNzjZnZBn7eOHCwism5BI//nL2EbvA/QtJSoqm4qYokMyEIQL/AIqjDTdFNI5VtHYtS50wLD/WJqWzyUk+u/lyiGM2OrusKSzUrB5/bE/5o/QWH+j/AASSomWpdS1TDUtXiUADZLBt0W5QavslgyEpOGlEIel0gs7VM/Fh6QObQtVwfljCJqCSALW5HMxKaDXMR9y3v6cGj9KTPo+wTmnCyQCXslr+UBbS7B4NCFzfqiFqCXITVUrkLxLyIdH52OF+zC+Z+IHzgrCI+xnPoh/n8o7/ALE7H7OnykrlyJZlE5b2huCCeIjVbP2BhZP9zh5Mv8EtA94EClsg6PzBsvs3iu/SlMiYumYneRLWpJDguFBLM2sdVX2NxMyWtIlEVJIFRCcwGzMdbAj6Bq3Y7MV2D2LMwmETJnABaVqLAghipxccvhGglZfrjF+PLHy/OA0zw0dMbaOLKqYu/wCG5U2cJ60KWQGepgnJmAzyGcE/8PyEbyZNZFgj7Mq0DpKiKchkRDPBBKgSRkc8iLDWJJmJKqUzEKLPSSCpvIu3UGMZt2zpglqmJZ8ma91z5SXcTFLCkp5KCV5cyG4tmWSZKWIUCsm5KVKuFZFqsre6C6FDIAfvEj0IHuhTtXZPeIISlcol3MspKTxqSSOALi9heM6LM/J2z3Sly96alFRyJWkAmyhYAWYcOEc/25isPMnCbLE5F3WFPUFBRJDE7oAIAbV+UaLaGBonkYk3mkOuoJBALHeU72YHq3Ax9P2tgyAiZKASVNWUpFSEgAZZMSciXLnWMWUZHD4gIWmYlFLm61KUWFLFwOSnsOHCNficcRLlS0K3nfvUh6FMaQBk5cuBduohNtDHyLTMMKO6WQXDhIJYEC5SlVRDWzdrQt2jt1M2WElACq3IlhqgwDg02IypvyaDryUKlYbusXNLggLUQR4XJJHIcbOzNACJzGwcG7Os242uC54vdsni7G4upRUAAkuAACwydwGA9NdWimZOU1QpA4uGe2ZY/popsho63PnpQkrWoJSkOSchGD7RdtEzEKlyVFANioggtqQyrcGI1hMntKqaoS58wiUfHTwJc9ffC7Gy5QWtUsPLBdFSSTSciAcznmRHTlytrgwSDsRtFU+jvC8xRpJYVEAdGAvrygTEYgVJTUV92AQGdLuXqAzOr2sRA03EgI3Uh1XKs8tA+WkU7OlqCe8CmWpTDgAM+uYt0jiS8stI8EhdYStklQNzZ/actbSO+9mFq+pYXlJl529gR+eNoYpRCUr8SLPq1m65R+guyMxtn4Um/wBhLz/CBHofS3yZZlwOEVcrEfExx3trtqanFT5MssmtVdsypNnYOLNHY5Us2e7m/qfzEcG+kKaU7SxAFQdQvlmkC3L+sa/U3SojEuRXLnTFLCpilKQSKgCXIFrPwDtwhjI2jLSsVpWlAeoJWoqXZmLqZnHyhSkuAN7h+r5R4gBTeM8Bu3v1vHHuzpoZ4tYUlJSrdpPUAKIAzP8AW8dq7GbH+ubEwkusJZa1VM/hnzQ2nGOErQEhLoNrZj7zkHhc5RqpPa3GYeRJRKWUS1V0y0GhKWmGog07wJcuCdXvDtdgkfoXZezhJw6ZFVQSkpfJ3f8AOF+zdm4PBFSkrSgkMSuYMnfUtnH54xm18TPCpips1klKae/mXKwsoNJ40Ho6eMLZEgGYkEEuoXJUvVnb2mOnKHaK1kfo7FbDly1qxknC4ZU5IKkzDUVndOSmLOC1uMKR2k2jMFSJCAkuxCZi8ixyHGPU4zGFIH1pLMiyZUoJuWsogihYsiZkFClTGANj43EkzJScRNQZanoKMOk76CtIJCVU3qWo5JSlmJMS5PwGi8/uz7E7T2oc1TE/gw0z4kQs2rOxUqUmfMxM+lZZiySCCRlZsol29VOOEJXiJk1NSN2YJaQd0sWSgGpfiCH3UAE3UBGUx0patkyz3iwlM1VMsqSEJaatKlIpG+C4BBLoPJYadpex6R9BS+2Cki+JxB6B/gYCndtypFKZ+IIyYuM3AyLs+cY6bIUyt9YKSBdSgLgl88vygvCYclFKXdLpUotmfC/QXI4ls8lOTrlv/IOEfX+jVSe0apEshMyckAkskiwGZIJsbNGl2R9M0pEpEpOHnTFpF1rWgVF3Js/GOXzXG7WqpT3Nsg7W1z8wYhstJXMpKlXHM/CFBtR5YKK9HWV/TFOPgwiB+KYo/BIgCf8ASpj1EUokIHJCiR/Ev5RgZuDzuf4j6Z8mfjUchAf1dHfUrJCaQbOX3X8nuzw9imkkdi7Pdq5uIFM+ahU0zE0BISncINVgA7Nzzjb4Ybo6N8B+uscS7OTUS5uGIdjMSHezKAluTqd4cxkdDHWu5VMl92gndKnDsd1diDoXbjllHTiyfco5pwtmV+k7B1zJW8Q6VboLAsRc+vvEZ7sNj1SsQpeHlpM0JUKWJqDgkMC/svaGfb3CYrEJSlCkiZLqBqFJUC1nyB3QXs/ARm+xmBnoxkiXMC5U2YtYBsllBJIKSLEFL+kc+eLcnKyoQa4OzK7VKThZk6ZIUhcuykEpLEtSVAKqSCTwLRi+2Hb1eIlJkyB3feWmXdT1MEhQDAMHfUQv7VYQyp02WZoWnwqmLUpLKNKwFWatiC43d/RrY/EomJVSuWU1mpNWqbMXAc5i+UY7z6L5D9oyVJwylppVSpNAYGpykKyNJIBfLJ4X7L2lMpC1pUT3gIUm3IvqQCcsr2aI4xbIpVYU2LkXN0uk6MknLW8U7PSfEkKquoM7MlblBS4Z2L5iKXXI2Pe0k+ZJmBSSEmgpXZyk1WVUBdwWdzrA+BnImTWWqulqwLWuGvyJv+1H3abaffypCleNKiFJI9hSHSd0ZVJIZ3fqIU7GmplzQQaUu6g7ZHdJJ0uYHzyCYd2tRLViD3QUEqQgh2YqyN/IhxbPOESkUpdyx6ddNMoY9pZ1X2rAETCmxBewWkuDd97+Ewn2koFCCCCFZjgoEhQ+B/eimuQAkUuQU1aDkSWe0MadwpJDBydSTb3WHlFcxCGYBVi4I1INh7nj7FT7EAgKI0zfUc7DPnEzltwQU4OTWoJUot8LWZ7aRZKWoJCiCQwTLS1n3go9Lk82HCBsTKIyLMk3Z+Fs+cFKmITICVLdYuKSw3jvB+NrnnAMp2lhXCCpLbrVJYvbd5eFr8hzjsXZ/GpRgMGHcd0m/EDLP18o5TLlqUlkgkey7AJABAJJswYevKNANrFOHkywxoliWCMioBiQ43r+UdH08mrJlG+x/tztGozTQddxDnzUWyGvPKMPj0pmYxYmArIloDOrvJhpGWgtmbMEvnB+ElMoEnfNyeRB4xTipVWMIRc0JrQSyVJFy6tEAMTxy1vpNcWUu6LsPsOWuXUCRuEuSlIIF1Ky3UPugO6m4XgDFyUyxLMslRWS4UAyQwa+QLXazBtc5bUx5rKUqKgVOVEN3moUQPCgZgcxrAq5jWcu9+Ra78zrwEcnJoHSkpBDpcOXS7PblaoOCNDrEMZtBK0pluaJdRSCAEgKIUosPCCQCQDc9YEw6i5LHQMxLvkD+fSIy5ITvL3RcsL3BzZs30ye/WOuxJUxghDImpcElaLNvHdmVMr2cxVwBTwgdLiYlV90pL5ZGzfcyt5RBE6WGBq0DZ65OWd8ydTawiO0MXUS7gMwBzLm7txsYraVlNm+xPb494oS0ukEmpSQCp7rKk+HfAZaBZRFQCTGfX2mmFc1UgJkd7SFIQxsN5KStQJLsConQXfKMerFksxV8+RggY0JGT+61izHiWJ4gAZQasVm5xvaxeIw/dTGKj4ltdd63H3aiKlasEZAARRs/FPhzhRatYWmwAK6iTcmyiCQFah0nRshh8eSpIN3ID3e9yT1PyGUaPYk6Wgmat9wbySQSRaoJSbGoKCWveo6RDhK7suMlRVtfClMm4Kd5JyJy3cj4iC4AzSbG0VSJVO6SayyqQbAOwHM3JfjUdIO2ttPv5CkhC3dDqUUhiLqLjeKmIQ4zpuS1lSEFNSlLcq/IA5aMG6O0PI+KIZVPUnvHKtdADa5LDo7DVnhxsnsxiApE8oHckBQWZiQKVZGxfMFLfeDWJaEUqSqqonxZHlkOXTiacrxqez3aI4aWqVQVJNRH2hSUkl1hKgm1SkIJOvdqyeGnSEg8dksQu4SljkCoAnwgBuJJCW/ZKdFMvxPYfFLmhQMpmABVMst90KSyWKSVSw5/wCYklgxhtL7dqzOFs9yJjPv1HwosXNYbwLdQYKIJOD7dEVFWGWm4clZDZMwoZDpchmFSwQLJApKl2U3YDi9krw4w6yRT30rdS5AqcvvBy4QscRSQckk7nY+NKUiYGczSg3yBoUfgfWMJ2g7WDESwgywmlYmVAuBTawa1mAP3ZYFnL6fZRBlqNzvkjzllveH8o1w1rwQ0MtrYwTZtYFmA4HMvf3RRLwzEFKmZil9Cz24a3Z+cVYlDWOZH9P11i2th193iH5RqxC/a+zCtCq1FiqpR8aSTd1VEmzD2h4WaMxtbAYhVKgEzmu6RvNlTSbqDAHI3jcpnkJKQ4Cs2e+vzgNEtAuRm9wWIJGfAm2sZyxpjMZs7DSjMVLmXqQQoMRSkpAtYUnSNDs7AokgolpqurW5Ck5uSOD+cOMRhUrINixYVi48xfUWDCEu2pplhJDoAyUwfNrEltci+cTo0AqxGCCESpxTUkJSVpDEqYXZKgbhDgl/aJs0Z/bEhEtdcom29chwSTUggi5sbXerVoaKxjIKPrGICWYpSJADEMRUEVwvOFlzHVTNXxJmKe/JgINABMMhM6RPIZBoqXLpJDoPiQp3GttHhBnulT66G/nx+QjS4PACXMWoKZJQRScxUni+TMYEwuxECaneVMNL0pRY6e0R+hCpgAYyZSl3DpfrqPVvygbAzwcwXX4QA7Nbq8aPEIlT0pdOSQktnuqJfJg9s4XyEEMJUsAiwJ3iznXIXvYw44W0J0B4XBzVM6WS9yolmd7Pn5cIKxGDkpU/94dEiyA44i6ssoZfUVhAVMWTwSA5z5292kfS5dJYIZRrdSs7NG0cKXZO3oDT3k0Bxug5acbJ9S54ZQZJkpSxDaB+N1D3xGQkgJ3iQLkDoT5W05wZNlgDIDeDfxGNUiWy0S2v+yAfT+vujM9pZqhit0s0sX4A5vxB1jRlZYMT4T+vSF22NnqXiUFJDmVUGuoUqANI9osXp1AMTl/COPYsw+GUXXSClBAUVEKAcGnnQbsoeFrwSUCwpvqVFQYXYG7K0YgX1g5MmlPdLWO7J72tCQ4HgCpdR3kmrflZgpsDZ/MPKkJKTW4A4knXel7rKB0BLpJ1jjlfk2QFLnBKlbouQLE1Fw2bHePDQCB5ySQbEHncZaWG7w4l84e7ZxSlTfs6aQlA3UuAEpSCh1XLHxKOd+LQv2liKgd1uVrv7R1ucg1rZRLVMtryKQnS+rW09fdpExKK3FSQ1nLvS/7IL2duUeFIpSwNTlzqRYAAcRyzflEggqWA6gQ+SbacxrFMlkMVKBSySgdKgqnXMfpos2RhUKCgpPeAHd30hQUwLMoipLOMtX0jQdnyVrVKmF00nIX+6eeR0jSY3Y+FwOEqBqStLiWq5UtRoBel2BAzOQNuOTyVwuwUeDH40ghJl4XuwGCjvL9TkOvWKcIrednIY5F7NmcjmQAeJOkfKkqlKmBaCC7hVma7Ecsx5RRIxikhgthwJtnfXVhAm2mCui9c8FNIYABksnqze8DgATAne1IF90Bne2YNvM+USn7RUXdYL8/M+cDnELKWAyszPl5NFRiFWWyZtZYk2FtATy4HxdLnQRfLnBms7cwMgXPAMAW4UjWFE2tJJVYuQbAdXDZXDx4nFru5c/hQ3w/VovQQfJnkAXPvtax5Fnbzhinaq6Ka1FOgcswDerWHAE8IAwcsEkroI0BQggnTIC2f8JMF7TxwSkBNLG3gSBxAYvoR5kRLjzQa8FaJyaSxuQbDKw/p6BI4x1Hs/MKZaSzgqTb9249FCOQ4WeVkps+YsBkDULDUOeqW1jp2wJhOHSkZBCVf9qR8o3xqiWOpbkg9QPdF2H3mP6zAiqRLJUng3nYEwRhUAC+QJ82/2iwLgnI8/kG/XKBsbKeW/wB1/iRBwlAkB9f9Q+UC4uWwIJsKhfyPzgABxFTWPxzpH68oHxspwHJIuAeZAVrzg9cshIF3B0/Ex66QGClQAWQKS5N9Q2kIDP4SWDOskqAQ5DOBctEsMWmrYACgOLZgn8/dDDHYb6uoLZQSsFIdKgDqMwHhSVErCmNrZCHYENo4WoAeYPT5XgZCiCmp2AY8uB5h9ecN5GHUd4tqNf1wjw4VJUAX+cQxoz+w5SFInFSaikGmo+GxJYEsLjSGSpiSvIBpgYcN0cMrGFWxpFQnuopAfqXBePdqnulEIUT9oS/kmNovhEPsYbUJTJlsHJV/m/KJKAsWckrfi5D9NIXS9oVywLOkZ9VE+sGTl76WNiT/ACj8osgDwfs20P8AKYI2jw/aH839YDlYhvINbzEW4yeVWAYAu5PBT/KL8CJLVYPp/pgDas1JxSUqX3YTJcLsCL1WJyIbMQQtyq54+rQBteaBiJb5d1cE7uftfs2c8WbWMsn4So9kcSmUo1matSiQrdSDclgSUJYEno/OIJpDCld1FIcLG8xqAqIAMEy8WhVwVAv4gLufaINq1eFAySL8osngpAcozpuCUsAakA6JD70z7x5RxtG6Be/TpJJzZ+tx4s+RaLZeJpFkoZnFxe2Q3c+sWkJcghWfte5KyMj92Z+jFMuo2qLlrM+XtfcU3tZERL5dgkukL5U+ZQlNW6k2DvTcFWjWJbrBuAxCzMCpilE0O7JJO+lgelraW4xVh0UpfQMbMQBlbjy5kmPsGh5iQ4DoIPEizp9czFN2FD3ZCk/WUsRdJBABDkuz6ZAG3AQx7c09wmoMsFkndfVSci5uFaawlwGF+3ToDUEnUbpLvxzj3bWFISAJiz4XqUpVgaR4j+0T+9GKx20xrhUCTtozMTh5ctaikpqKgABVYUvqGFub9YTE5DmTxGZ0iZxM4KoRUpINn3rk53y0jxJTeoDQu5B6cPNrRoo10K20eJm3Fh6D4j3GGmAlCYpSSAGSVBg5JDEAaK4nRyPuwmEwE2BF+ttdBd87w02djES1hRLilSWFnsQBm7Xy13jqIrXkV0KsWt2JA04niM3ydx+0aohhZbnwi1z4sh5/1GWUXzpYVupU7tkN1jYa5MwA4DiTDSTgu7yWeDKYPcUl/Uu9m1hylSoC+QJaEgKSCVDrpfkWFm6Dqr2usG4AGjN+tXHM1RXiMYQojMuzj1DBrcefk0QSsLLEAjOz9MnvYMPSIjFp2wbI7ImNPlGkf3g95D36eusdR7IrP1WthvJp5BlDL0jnKZISpJSw1cNzJvnx8k8SI6R2YJ/s5JPszW0yJcW8o3g7JY9wB3W8vg/xg1MvdV5/BX9IrkYYUVB87nTxN8oql4mlweQvb7v5xQDBEsVOCfzdR/1QJtOWxLl3GmhKSPiIUf2uTasoDClgHV4WLlwHItaDJs81NUVDgsBwyyBSUgcdeOkK/Jo8aj21fr+8FJxRuwtfysFQHjVHxANe/OxABiS82qH6DfKKp89kEPmQYZmC7X2rMnoloUATLYJYXNmf005RFeCBSFpJUG3muQdRzDXeA5810unOllZ6Evc6kcOMEYLFmtbpDUkFncAWDPnds7xXfYv0NHsQIpSmplEk0tkQwsW8/OBZGzt6ZWXUksnmHLlrPZj5wZs8pWozUrGoAqAUHYCwzuPQwNtbEJlKUVhSe9UxIzZIcG/E9YquBHPNmLYTL33rfulon2gWDMYZFd/QA5RXhUgVkKzc06kXb4GKdsTQZpIHtk38n98EPASKkpCUkccvW0FSgpRFRIBIsOjA8coqkEGk03uPcTBEkFkl/uxqkZ2SkSwlmBLkFyeLiIrmOW5fl+cSSHIvkfmoQPKSSD1925aDoCc1VwHfeBPo0Lu0jd7JLj+71LAcCePTVoNoYJfz98J+1C9+SRoj5xnPotdk5i6GZwfel+P7avcI8Rj5iDukMDoHSybNf2A56kwtRNFmvnqbv8FQRKQLOtsg7EksfC2ih6Rz0aWM0YsqF6QkDkQAdP2pd8vZ05X4bCEqSUqIdQQ3AtUAfvBrgi9+cW7LwksC1J1c5Wz/AHE6/eVaGU0gBjTmPHzzHJasyfZAES2WkI3UBm56a1EEDgabAZ6ZwdsGUDiJYIcFJAGTih0kHgx9c9IA+tpDhnNTM75Kyf7wA8XHyi3BYtpqC7XNwLl0kP8AsniPODXwFmxxEhKACGcLTZ73NPwUYG22gFJATdSF8M2cfyiFeLXWhRCipaQ6RzFx7wIaLUVJlG1z8UmIkqaGmmDTRKKHTcskuEgG4BcGzxnZGHqUtKXscmJyyf8ALWNPJ2smWwKEsB+ukJ8DPV9YmlAH2iiWfiXtfNiQ+gJimhIBXsmYSGTwGV+XI6nmW0ECydmqqCtH6u2fVvWNUVn2lMOIIAuBzdm9E9YXz6Deo9VkJ1La5cDpkYSbsHFMSIwZCgxfpxfTr6ZGCsQfs0uBmdd1m+DO5+6DxiYpe29k7A+eXwixag7BJfgzdM7HLhoBpA7uwoRYoFybvz97tlzGkTwctT5ZfryPPzhqrZ83MJI93y98Sk7EnkWCUp4u46WLQ7FqUYfDFRGmuXTT0LcpY4xsuz+0inCTJVmqBT/MGPn74zC9nzkKFRuE3IsHc3vfV4Iw6lJDMSMyXck5ZZf7xHyUxM3GD2uTKKSaXfMkMxq1hXiNqbpdx+073uPiDGfnqdRU5uxIBJHG92flpaJYZaUklQrByBLNcFwWzzzeK+WNBF00w5ePBWL2SGJyFgWH9esNVYuomouaXT4bOx4cAYz8qbJUq6CxZ2UQcm4xYuVhnBSpSCxzUpT36W0geRMn6j6RZne9L9f3XdoeTJygkKezqD2dwQ/xgPH4lkkk5Bvf/tCudNFhU6Xvlxc/AR7JBmJVUAEh9RfTyyPpBuRH7Pgmn83/AF/AxkLd+Yg+UlRQSkFyGUc3Bd8w/C4jNoxYSQ9sujMDbjDLBYzvlKlJrJYXASwDjiXB0sHciGr/ALX8kS+zYXay/v8AwNNn7PCiXNLhwpxTbdAI0Nj6R7tHZ61h+8Js4SQVZs4cPlw5QPspdchS0FXduEhKs0qqs7Ehj8+MPNnYdcqqXZBUxBLMFMCofwtqY3XRoo6LW7rz7OP4gkTFkaf6YvmTSpVX4f6xJSPGf1lHhLP5RpFcIlsNwhsG43f8JEWonEIYaBPxgXCTMuvyiUuZb90W84uyQiWc7+1/n/rEZE/L9cB8orTPZ+p/mEKRiTfrCbGkM52IsHhR2gmAiV+H5xOZiLPC/aM56eQjOT4LSBUJhhKSkXUTmMmfoR84XVxOuMyjR4TaNDAAHmTZxl1Sn3m8WztpEpZ2twtcuX4lR9wjOyZilFgB/tDRODmE3pfOz/lENJFptkSXNsuGnT8jF0uZcNoXu3PP1g5OyFUuSOl/z1i2Rspxn8OmnlEPIi1FkpTryc20SpvXL3xZNXPSwANIL+FOl/FXDbA7Ml6iw0dXB/OGydnyWCu7Sx1IGlson5H4L0Xkz2z9jzZtkip+RbjYml7cHEDyNg4lMxQcJJ3TqWe9r2y1jfyVlgxcRbU8FyZLil0Y1XZxbipSl+uvXW0GYfYMtPsl+JAbys8aYqHCPVIfPy5Q+RcCaXgEXzFsiT7ni6XIGTcGLAerfCL14a9ieXq8Ur2c7/aFz1+IiWikz6VNUCQyS1hfUZ6WETZarLQPXKBEYQpuVE3fN39YYYeaQLqHQgn1P5QkMoXgA9ZVSTm7HTl+cSnYIKTSyVNqAkMX4i+sXqJAA3egu3qOHWB1TFAuKSBa4v8ACKokBmbESQ6HtxIz4MQYWr2UovSxPA8ofhRfM58Xj7uSp2L+7KDREtIzk/BLBFSXDZi/wFjAeJBFqC2lrt7jpGwQAx3iG6/nFGIFRyf8RidEGplkTwLFIa2Y5RAS+BDHrDrFy0M5lNxII+Fv0Iq+pSin7NanOhSPXhEuPolwEeJSkbtQdsoLwM+ZKSe6UHIAceJLv8Lnq0XYzYyxd0kcrEQCsLSpiwbp+tIabiFD7C4iVLlFCCRMm094Srd3VEggGz+H1VDjE7VQoSwr7R0upiSQW5ak35BoxBmF03uTbT4RbLnKf4ZZc+MWsjJP/9k="/>
          <p:cNvSpPr>
            <a:spLocks noChangeAspect="1" noChangeArrowheads="1"/>
          </p:cNvSpPr>
          <p:nvPr/>
        </p:nvSpPr>
        <p:spPr bwMode="auto">
          <a:xfrm>
            <a:off x="155575" y="-1790700"/>
            <a:ext cx="6134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2" descr="D:\agriculture\6-8class agriculture picture\36388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4038600" cy="26670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28600" y="1524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পরমাণু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3" descr="D:\agriculture\6-8class agriculture picture\bangladesh_institute_of_nuclear_agriculture_binan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4234543" cy="2590800"/>
          </a:xfrm>
          <a:prstGeom prst="rect">
            <a:avLst/>
          </a:prstGeom>
          <a:noFill/>
        </p:spPr>
      </p:pic>
      <p:pic>
        <p:nvPicPr>
          <p:cNvPr id="26649" name="Picture 25" descr="D:\agriculture\class6 lesson3\org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343400"/>
            <a:ext cx="4114800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agriculture\class6 lesson3\Agri_Varsity_Fish_Musium_pic-1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18280"/>
            <a:ext cx="2133600" cy="12223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48" name="Picture 4" descr="D:\agriculture\class6 lesson3\bangladesh_fisheries_research_institute_fri_bd_screensh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81000"/>
            <a:ext cx="1938865" cy="13192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49" name="Picture 5" descr="D:\agriculture\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152400"/>
            <a:ext cx="2571750" cy="14221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50" name="Picture 6" descr="D:\agriculture\class 6\55f864faeb6a5ce0e3adab4d07149d1d-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200400"/>
            <a:ext cx="1778000" cy="1066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8" name="Straight Arrow Connector 7"/>
          <p:cNvCxnSpPr/>
          <p:nvPr/>
        </p:nvCxnSpPr>
        <p:spPr>
          <a:xfrm>
            <a:off x="2209800" y="609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029200" y="609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51" name="Picture 7" descr="D:\agriculture\class6 lesson3\715_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581400"/>
            <a:ext cx="1981200" cy="14151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17" name="Straight Arrow Connector 16"/>
          <p:cNvCxnSpPr/>
          <p:nvPr/>
        </p:nvCxnSpPr>
        <p:spPr>
          <a:xfrm>
            <a:off x="2209800" y="3886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53" name="Picture 9" descr="D:\agriculture\6-8class agriculture picture\panna 8m 1odday\SMMominblog_1403684626_1-IRR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1828800"/>
            <a:ext cx="1371600" cy="10287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24" name="Straight Arrow Connector 23"/>
          <p:cNvCxnSpPr/>
          <p:nvPr/>
        </p:nvCxnSpPr>
        <p:spPr>
          <a:xfrm>
            <a:off x="4419600" y="2209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572000" y="38100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05000" y="2362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781800" y="2133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55" name="Picture 11" descr="D:\agriculture\6-8class agriculture picture\panna 8m 1odday\কৃষি লেখা\ranikhet-disea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3200" y="3200400"/>
            <a:ext cx="1752600" cy="121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56" name="Picture 12" descr="D:\agriculture\6-8class agriculture picture\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81600" y="1752600"/>
            <a:ext cx="1619347" cy="1219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57" name="Picture 13" descr="D:\agriculture\6-8class agriculture picture\bangladesh_institute_of_nuclear_agriculture_binanb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2057400"/>
            <a:ext cx="1768360" cy="1266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58" name="Picture 14" descr="D:\agriculture\class6 lesson3\clip_image008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67000" y="1676400"/>
            <a:ext cx="1714500" cy="1143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59" name="Picture 15" descr="D:\agriculture\class6 lesson3\Chicks.jpg-4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29200" y="3200400"/>
            <a:ext cx="1600200" cy="127552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65" name="Straight Arrow Connector 64"/>
          <p:cNvCxnSpPr/>
          <p:nvPr/>
        </p:nvCxnSpPr>
        <p:spPr>
          <a:xfrm>
            <a:off x="6553200" y="3886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160" name="Picture 16" descr="D:\agriculture\class6 lesson3\Cattle-Raisning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38400" y="5486400"/>
            <a:ext cx="2057400" cy="11634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61" name="Picture 17" descr="D:\agriculture\class6 lesson3\00014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57800" y="5410200"/>
            <a:ext cx="1371600" cy="12895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62" name="Picture 18" descr="D:\agriculture\class6 lesson3\1415163383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617973" y="5662612"/>
            <a:ext cx="1526027" cy="11953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63" name="Picture 19" descr="D:\agriculture\class6 lesson3\Liftlet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2400" y="5533570"/>
            <a:ext cx="1447800" cy="11720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1" name="Right Brace 70"/>
          <p:cNvSpPr/>
          <p:nvPr/>
        </p:nvSpPr>
        <p:spPr>
          <a:xfrm>
            <a:off x="2133600" y="1219200"/>
            <a:ext cx="381000" cy="3276600"/>
          </a:xfrm>
          <a:prstGeom prst="rightBrace">
            <a:avLst>
              <a:gd name="adj1" fmla="val 8333"/>
              <a:gd name="adj2" fmla="val 50334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1600200" y="59436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26677" y="6119812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495800" y="59436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 rot="16200000">
            <a:off x="4300517" y="1262083"/>
            <a:ext cx="457200" cy="7991434"/>
          </a:xfrm>
          <a:prstGeom prst="rightBrace">
            <a:avLst>
              <a:gd name="adj1" fmla="val 8333"/>
              <a:gd name="adj2" fmla="val 5036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Arrow Connector 95"/>
          <p:cNvCxnSpPr/>
          <p:nvPr/>
        </p:nvCxnSpPr>
        <p:spPr>
          <a:xfrm rot="16200000" flipH="1">
            <a:off x="2421377" y="2881312"/>
            <a:ext cx="23622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38400" y="4724400"/>
            <a:ext cx="30011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লিফলেট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পুস্তিকা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4" grpId="0" animBg="1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agriculture\class 6\52fad924977fd-JOB-ADVERTISEMENT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983565"/>
            <a:ext cx="2667000" cy="23692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32" name="Picture 8" descr="D:\agriculture\class6 lesson3\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091" y="988248"/>
            <a:ext cx="2701944" cy="2364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7649" name="Picture 1" descr="D:\agriculture\class 6\22c3f5832bf9b645642937baf20df939-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95800"/>
            <a:ext cx="3008133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Picture 5" descr="D:\agriculture\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090" y="4495800"/>
            <a:ext cx="3047547" cy="2209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3" name="Straight Arrow Connector 2"/>
          <p:cNvCxnSpPr/>
          <p:nvPr/>
        </p:nvCxnSpPr>
        <p:spPr>
          <a:xfrm>
            <a:off x="1981200" y="3352800"/>
            <a:ext cx="0" cy="121920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324600" y="3352800"/>
            <a:ext cx="0" cy="114300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43200" y="35052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উন্মুক্ত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3329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মৎস্য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1384" y="76200"/>
            <a:ext cx="1721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বিজ্ঞানী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D:\agriculture\class6 lesson3\image_649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473512"/>
            <a:ext cx="2362200" cy="21709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Picture 8" descr="D:\agriculture\class6 lesson3\গবেষক ড. নিজাম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9520" y="393106"/>
            <a:ext cx="2270560" cy="1926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2" descr="D:\class six chapter 2\agriculture\class6 lesson3\IMG_20151110_210335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74" b="38764"/>
          <a:stretch/>
        </p:blipFill>
        <p:spPr bwMode="auto">
          <a:xfrm>
            <a:off x="287134" y="4398578"/>
            <a:ext cx="2441970" cy="22458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287134" y="850266"/>
            <a:ext cx="3995223" cy="3395913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9211015">
            <a:off x="-128046" y="2104731"/>
            <a:ext cx="436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প্রতিষ্ঠানে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যিনি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358558" y="850266"/>
            <a:ext cx="2956642" cy="3548313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6" descr="https://www.crops.org/images/publications/cs/47/Supplement_3/S-216fig1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24200" y="3546278"/>
            <a:ext cx="2468717" cy="25800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Rectangle 17"/>
          <p:cNvSpPr/>
          <p:nvPr/>
        </p:nvSpPr>
        <p:spPr>
          <a:xfrm>
            <a:off x="3423300" y="6258580"/>
            <a:ext cx="21146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জীবনচক্র</a:t>
            </a:r>
            <a:endParaRPr lang="en-US" sz="2800" b="1" cap="none" spc="0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2209800"/>
            <a:ext cx="2256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জীবনচক্র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সুন্দরভাবে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001331">
            <a:off x="3969645" y="2294016"/>
            <a:ext cx="435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8" grpId="0"/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agriculture\class6 lesson3\39598_president-award dr.alomgir ho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1" y="2286000"/>
            <a:ext cx="3867628" cy="3627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838200" y="6096000"/>
            <a:ext cx="32928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ড.আলমগীর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agriculture\class6 lesson3\39597_grouper-f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438400"/>
            <a:ext cx="2984090" cy="2667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5" name="Rectangle 4"/>
          <p:cNvSpPr/>
          <p:nvPr/>
        </p:nvSpPr>
        <p:spPr>
          <a:xfrm>
            <a:off x="1" y="14198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ড.আলমগীর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তেলাপিয়া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আবিস্কার</a:t>
            </a:r>
            <a:endParaRPr lang="en-US" sz="32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4267200"/>
            <a:ext cx="1752600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19600" y="358723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2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279737"/>
            <a:ext cx="31242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5400" y="1752600"/>
            <a:ext cx="7010400" cy="2438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/>
            <a:r>
              <a:rPr lang="en-US" sz="2400" dirty="0" smtClean="0">
                <a:solidFill>
                  <a:srgbClr val="FF0000"/>
                </a:solidFill>
                <a:latin typeface="NikoshBAN"/>
              </a:rPr>
              <a:t>    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ডিগ্রিপ্রাপ্ত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মেধাবী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কৃষিবিদগণ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যোগদানের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রেখেছেন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0"/>
            <a:ext cx="8610600" cy="3733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just">
              <a:buAutoNum type="arabicParenBoth"/>
            </a:pP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ইনিস্টিটিউট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just">
              <a:buAutoNum type="arabicParenBoth"/>
            </a:pP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 algn="just">
              <a:buAutoNum type="arabicParenBoth"/>
            </a:pP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228600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panna1\P\agriculture\class 6\file (4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828800" y="228600"/>
            <a:ext cx="43140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8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967335"/>
            <a:ext cx="91439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উম্মুক্ত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কি?তোমার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362200"/>
            <a:ext cx="4495800" cy="3505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বাগেরহাট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00" dirty="0"/>
          </a:p>
        </p:txBody>
      </p:sp>
      <p:sp>
        <p:nvSpPr>
          <p:cNvPr id="4" name="Oval 3"/>
          <p:cNvSpPr/>
          <p:nvPr/>
        </p:nvSpPr>
        <p:spPr>
          <a:xfrm>
            <a:off x="228600" y="838200"/>
            <a:ext cx="4572000" cy="1676400"/>
          </a:xfrm>
          <a:prstGeom prst="ellipse">
            <a:avLst/>
          </a:prstGeo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ষষ্ঠ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-4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" y="152400"/>
            <a:ext cx="4572000" cy="685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bliqueBottomLeft"/>
            <a:lightRig rig="threePt" dir="t"/>
          </a:scene3d>
          <a:sp3d>
            <a:bevelT w="152400" h="50800" prst="softRound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6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5943600"/>
            <a:ext cx="4572000" cy="9144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০১৭১২১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৭৫৬৪২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05400" y="4724400"/>
            <a:ext cx="4038600" cy="16764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shaikhmasudurrahman@gmail.com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:\Users\HERA COMPUTER\Desktop\2016080100153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81" y="228600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www.ebook.gov.bd/img_2013/9-10%20Krishi%20Shikkha%20bangla_Page_00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1752600" cy="3279228"/>
          </a:xfrm>
          <a:prstGeom prst="rect">
            <a:avLst/>
          </a:prstGeom>
          <a:noFill/>
        </p:spPr>
      </p:pic>
      <p:pic>
        <p:nvPicPr>
          <p:cNvPr id="39946" name="Picture 10" descr="https://i0.wp.com/www.ebook.gov.bd/img_2013/c6_krishi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36064" y="381000"/>
            <a:ext cx="1767329" cy="3279228"/>
          </a:xfrm>
          <a:prstGeom prst="rect">
            <a:avLst/>
          </a:prstGeom>
          <a:noFill/>
        </p:spPr>
      </p:pic>
      <p:pic>
        <p:nvPicPr>
          <p:cNvPr id="4" name="Picture 2" descr="D:\agriculture\class 6\52fad924977fd-JOB-ADVERTISEMENT-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832711"/>
            <a:ext cx="3463416" cy="27336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5" name="Picture 3" descr="D:\agriculture\6-8class agriculture picture\3638855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51984" y="3832711"/>
            <a:ext cx="3463416" cy="27047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304800"/>
            <a:ext cx="2895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7400" y="2819400"/>
            <a:ext cx="5486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4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4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প্রতিষ্ঠান</a:t>
            </a:r>
            <a:endParaRPr lang="en-US" sz="4400" b="1" cap="all" spc="0" dirty="0">
              <a:ln/>
              <a:solidFill>
                <a:srgbClr val="703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cap="all" spc="0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419761"/>
            <a:ext cx="815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2867561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162961"/>
            <a:ext cx="815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প্রতিষ্ঠানসমূহের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কর্মকর্তাদের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458361"/>
            <a:ext cx="815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কৃষিক্ষেত্রে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4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922817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  <p:bldP spid="1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0"/>
            <a:ext cx="65357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44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048000" y="1600200"/>
            <a:ext cx="2438400" cy="6858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200400" y="2286000"/>
            <a:ext cx="2286000" cy="2133600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62000" y="6172200"/>
            <a:ext cx="7696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ঝরে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লব্ধ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agriculture\class6 lesson3\bccnews24.com-baris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2743200" cy="1828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14" name="Straight Arrow Connector 13"/>
          <p:cNvCxnSpPr/>
          <p:nvPr/>
        </p:nvCxnSpPr>
        <p:spPr>
          <a:xfrm flipV="1">
            <a:off x="3877482" y="4928177"/>
            <a:ext cx="1608921" cy="117228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D:\agriculture\class6 lesson3\JDC-PIC.jpg"/>
          <p:cNvPicPr>
            <a:picLocks noChangeAspect="1" noChangeArrowheads="1"/>
          </p:cNvPicPr>
          <p:nvPr/>
        </p:nvPicPr>
        <p:blipFill rotWithShape="1">
          <a:blip r:embed="rId4"/>
          <a:srcRect b="10367"/>
          <a:stretch/>
        </p:blipFill>
        <p:spPr bwMode="auto">
          <a:xfrm>
            <a:off x="282481" y="3509486"/>
            <a:ext cx="2765519" cy="17719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Rectangle 17"/>
          <p:cNvSpPr/>
          <p:nvPr/>
        </p:nvSpPr>
        <p:spPr>
          <a:xfrm>
            <a:off x="282480" y="5410200"/>
            <a:ext cx="2917919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62600" y="990600"/>
            <a:ext cx="2895600" cy="22860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895600"/>
            <a:ext cx="289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2" name="Picture 2" descr="D:\agriculture\6-8class agriculture picture\Bangladesh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3581400"/>
            <a:ext cx="2590800" cy="2159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19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D:\agriculture\class 6\imagesf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343400"/>
            <a:ext cx="2881184" cy="233603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00600" y="4953000"/>
            <a:ext cx="41841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ডিপ্লোমা</a:t>
            </a:r>
            <a:endParaRPr lang="en-US" sz="3600" b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3886200"/>
            <a:ext cx="3940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১৪টি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76600" y="5334000"/>
            <a:ext cx="1524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72480" y="24825"/>
            <a:ext cx="48045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3200" b="1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2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0"/>
            <a:ext cx="4371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প্রাইভেট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প্রশিক্ষণ</a:t>
            </a:r>
            <a:r>
              <a:rPr lang="en-US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endParaRPr lang="en-US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363" name="Picture 3" descr="D:\agriculture\class6 lesson3\image_1037_1452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96168"/>
            <a:ext cx="3962400" cy="29138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892894"/>
            <a:ext cx="4156874" cy="291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0"/>
            <a:ext cx="26100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কৃষিশিক্ষা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6" descr="http://agrilife24.com/images/education/syl_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685800"/>
            <a:ext cx="2743200" cy="2057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2743200"/>
            <a:ext cx="25908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2800" b="1" cap="none" spc="0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://upload.wikimedia.org/wikipedia/bn/8/8c/Pabna_Science_and_Technology_University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762000"/>
            <a:ext cx="2514600" cy="1828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352800" y="274320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16" descr="http://agrilife24.com/images/education/khulna_universi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685800"/>
            <a:ext cx="2895600" cy="2041585"/>
          </a:xfrm>
          <a:prstGeom prst="rect">
            <a:avLst/>
          </a:prstGeom>
          <a:noFill/>
        </p:spPr>
      </p:pic>
      <p:pic>
        <p:nvPicPr>
          <p:cNvPr id="10" name="Picture 20" descr="http://www.jamunanews24.com/2014/08/27/14091288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200400"/>
            <a:ext cx="2895600" cy="2133600"/>
          </a:xfrm>
          <a:prstGeom prst="rect">
            <a:avLst/>
          </a:prstGeom>
          <a:noFill/>
        </p:spPr>
      </p:pic>
      <p:pic>
        <p:nvPicPr>
          <p:cNvPr id="11" name="Picture 22" descr="https://encrypted-tbn1.gstatic.com/images?q=tbn:ANd9GcSV-NOnQKTx29HvCV5bPfhrOFZ6vA8Vyb0mR_OUt7G6HUDSdc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810000"/>
            <a:ext cx="2743200" cy="2133601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352800" y="3810000"/>
            <a:ext cx="266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অনুষদ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কৃষিতে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স্নাতকোত্তর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16321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অনুষদ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5410200"/>
            <a:ext cx="29049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রাজশাহী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752600"/>
            <a:ext cx="861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শিক্ষাব্যবস্থায়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কৃষিশিক্ষার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81000"/>
            <a:ext cx="27590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2914</TotalTime>
  <Words>730</Words>
  <Application>Microsoft Office PowerPoint</Application>
  <PresentationFormat>On-screen Show (4:3)</PresentationFormat>
  <Paragraphs>109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IZAJ</dc:creator>
  <cp:lastModifiedBy>HERA COMPUTER</cp:lastModifiedBy>
  <cp:revision>215</cp:revision>
  <dcterms:created xsi:type="dcterms:W3CDTF">2006-08-16T00:00:00Z</dcterms:created>
  <dcterms:modified xsi:type="dcterms:W3CDTF">2016-08-06T14:02:33Z</dcterms:modified>
</cp:coreProperties>
</file>